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8" autoAdjust="0"/>
    <p:restoredTop sz="94660"/>
  </p:normalViewPr>
  <p:slideViewPr>
    <p:cSldViewPr snapToGrid="0">
      <p:cViewPr varScale="1">
        <p:scale>
          <a:sx n="96" d="100"/>
          <a:sy n="96"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9E50-5AC4-4BCC-A56E-3EF491DF2E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6D47C-639F-483F-8278-06B3B43028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DC205-CB79-4EB4-86F5-6278E6966B78}"/>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B3488AB6-1DBE-49AA-A567-E611D038D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217D55-E7AF-46E6-B1B2-1E33C325D564}"/>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115904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D61AB-6A4E-4FF1-A964-B76B27FD4B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D9754-AD86-4D93-9CE0-F95E10E5BE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F92CE-C307-4848-B7FC-97E83CCB734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761F5E7D-52A0-456F-955A-7342338D4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B1CD9-F895-4DB4-8549-687BD44BFA66}"/>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204753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518BAD-F2C8-425F-B5DA-11B2E21F12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B66753-5E2B-4787-AA08-87B7E0555D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CF3C5-6B5E-4F76-9852-981106B8BEAE}"/>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0BB17E38-FB0C-45D1-92A3-F793F7C88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DF8FD-FBD7-4BBC-B675-639CCC0AE741}"/>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296429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937D4-7314-46A3-B0FF-78EB81A77C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27FA36-B8C7-4BBA-A7EA-A334B02E78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619E5-F1A4-4423-B134-A38BD369B7D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308E48B1-769B-49A8-A69C-B94B06C98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9498C8-2569-47D5-A21A-F4CC2C2015D9}"/>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422379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E6F89-A263-4927-98B5-DEB66BD76B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20E6AC-8F71-4668-A338-585EBABF8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A548D-6083-4D8F-8E55-6380023D5E56}"/>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3C050AF9-FFD3-4382-9045-750EB7A4F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15F3C-1B10-4BC0-8848-F1EE2BA2C32B}"/>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518352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5C38E-BCA4-45CB-BEBA-C351809F56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5474EA-DAD3-481C-8D14-FC21CFB38B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A8F48A-D896-4AEC-96C8-5E557A9920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DDF4AD-0030-43B6-9584-21F9E7A9490D}"/>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FEE68856-22CA-463F-BC66-0BB9637284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3F1D56-CDD5-4017-8943-667D50C01F1B}"/>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91576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64B39-B52E-467A-8333-FD869B8CCD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20217C-1875-445E-9952-67C0DF8F31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128795-D1A1-49B1-A8B4-5A402AD42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2C3D0C-982D-42BC-A3F8-94BD7BD35B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05B160-D6C3-426A-84C0-E02D84BEF4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C49BC1-DF3B-4AD0-A386-3922F6EEA15C}"/>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8" name="Footer Placeholder 7">
            <a:extLst>
              <a:ext uri="{FF2B5EF4-FFF2-40B4-BE49-F238E27FC236}">
                <a16:creationId xmlns:a16="http://schemas.microsoft.com/office/drawing/2014/main" id="{25AAF5B6-3DEE-46A5-9788-B9C8CA9BEF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6F84E-1545-4087-AC07-FA69424D2CC7}"/>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371977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7889-EAFF-47B1-BE40-3B4F72D826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B45CD9-1D9D-429C-BB1F-D7CED341CF78}"/>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4" name="Footer Placeholder 3">
            <a:extLst>
              <a:ext uri="{FF2B5EF4-FFF2-40B4-BE49-F238E27FC236}">
                <a16:creationId xmlns:a16="http://schemas.microsoft.com/office/drawing/2014/main" id="{DD46AAB6-190E-4DEF-BB8C-7558F631A0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6DC582-8096-4CAC-9AA2-9EBA99ACEDAA}"/>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4024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D4B72C-8225-406D-9843-89914AC43DB6}"/>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3" name="Footer Placeholder 2">
            <a:extLst>
              <a:ext uri="{FF2B5EF4-FFF2-40B4-BE49-F238E27FC236}">
                <a16:creationId xmlns:a16="http://schemas.microsoft.com/office/drawing/2014/main" id="{60CCB135-0622-41F1-B442-ADA6556E77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2C9FA2-E70B-409C-ABA8-D0641676C08A}"/>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15572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4178-FA08-4276-A64C-53689F36B2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5E64F-0A22-488C-9A17-69B200D78B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3D6E9A-8490-4743-8D74-11D1D2D28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DBC041-92BE-4C73-96A2-A068A9F84A5B}"/>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699845D5-E51D-420A-93A3-1A2F31096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B4DCD5-0ED6-4B54-9466-244C2416DAFF}"/>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8123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26E8-E448-4827-B043-EEA8531F4C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1F876B-1C87-4BE2-B221-C279361AAE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9FA297-2196-4CED-8A31-A8DC01961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29A1B-6CBE-418C-B445-C2EFDBE2D911}"/>
              </a:ext>
            </a:extLst>
          </p:cNvPr>
          <p:cNvSpPr>
            <a:spLocks noGrp="1"/>
          </p:cNvSpPr>
          <p:nvPr>
            <p:ph type="dt" sz="half" idx="10"/>
          </p:nvPr>
        </p:nvSpPr>
        <p:spPr/>
        <p:txBody>
          <a:bodyPr/>
          <a:lstStyle/>
          <a:p>
            <a:fld id="{5CC48BC0-8CE7-42F2-AAA5-B3A4D13EB0A8}" type="datetimeFigureOut">
              <a:rPr lang="en-US" smtClean="0"/>
              <a:t>6/3/2020</a:t>
            </a:fld>
            <a:endParaRPr lang="en-US"/>
          </a:p>
        </p:txBody>
      </p:sp>
      <p:sp>
        <p:nvSpPr>
          <p:cNvPr id="6" name="Footer Placeholder 5">
            <a:extLst>
              <a:ext uri="{FF2B5EF4-FFF2-40B4-BE49-F238E27FC236}">
                <a16:creationId xmlns:a16="http://schemas.microsoft.com/office/drawing/2014/main" id="{A9D0A14B-7DCC-4B84-B3CF-EF8DA45830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7FC17-8FAA-4F1B-B5EB-AB4B54A9CDA7}"/>
              </a:ext>
            </a:extLst>
          </p:cNvPr>
          <p:cNvSpPr>
            <a:spLocks noGrp="1"/>
          </p:cNvSpPr>
          <p:nvPr>
            <p:ph type="sldNum" sz="quarter" idx="12"/>
          </p:nvPr>
        </p:nvSpPr>
        <p:spPr/>
        <p:txBody>
          <a:bodyPr/>
          <a:lstStyle/>
          <a:p>
            <a:fld id="{C6698307-5305-4AA5-A756-F6938C17CCB3}" type="slidenum">
              <a:rPr lang="en-US" smtClean="0"/>
              <a:t>‹#›</a:t>
            </a:fld>
            <a:endParaRPr lang="en-US"/>
          </a:p>
        </p:txBody>
      </p:sp>
    </p:spTree>
    <p:extLst>
      <p:ext uri="{BB962C8B-B14F-4D97-AF65-F5344CB8AC3E}">
        <p14:creationId xmlns:p14="http://schemas.microsoft.com/office/powerpoint/2010/main" val="90552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B2E73-60E6-466A-8572-7C93C91E8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64126A-9EEC-45E5-AFF5-ED9DC47E1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02EBF-2040-45E2-9635-33F23DE35C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C48BC0-8CE7-42F2-AAA5-B3A4D13EB0A8}" type="datetimeFigureOut">
              <a:rPr lang="en-US" smtClean="0"/>
              <a:t>6/3/2020</a:t>
            </a:fld>
            <a:endParaRPr lang="en-US"/>
          </a:p>
        </p:txBody>
      </p:sp>
      <p:sp>
        <p:nvSpPr>
          <p:cNvPr id="5" name="Footer Placeholder 4">
            <a:extLst>
              <a:ext uri="{FF2B5EF4-FFF2-40B4-BE49-F238E27FC236}">
                <a16:creationId xmlns:a16="http://schemas.microsoft.com/office/drawing/2014/main" id="{EF66CA2B-D5FD-4353-91EC-2951CB3615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6BAF27-2A01-4A9E-BBCF-821A3AB3CA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698307-5305-4AA5-A756-F6938C17CCB3}" type="slidenum">
              <a:rPr lang="en-US" smtClean="0"/>
              <a:t>‹#›</a:t>
            </a:fld>
            <a:endParaRPr lang="en-US"/>
          </a:p>
        </p:txBody>
      </p:sp>
    </p:spTree>
    <p:extLst>
      <p:ext uri="{BB962C8B-B14F-4D97-AF65-F5344CB8AC3E}">
        <p14:creationId xmlns:p14="http://schemas.microsoft.com/office/powerpoint/2010/main" val="402955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990AB-19CA-4710-9D61-B891D92F2BD0}"/>
              </a:ext>
            </a:extLst>
          </p:cNvPr>
          <p:cNvSpPr>
            <a:spLocks noGrp="1"/>
          </p:cNvSpPr>
          <p:nvPr>
            <p:ph type="ctrTitle"/>
          </p:nvPr>
        </p:nvSpPr>
        <p:spPr>
          <a:xfrm>
            <a:off x="1524000" y="406400"/>
            <a:ext cx="9144000" cy="2387600"/>
          </a:xfrm>
        </p:spPr>
        <p:txBody>
          <a:bodyPr/>
          <a:lstStyle/>
          <a:p>
            <a:r>
              <a:rPr lang="en-US" dirty="0"/>
              <a:t>MN Public Employees Insurance Program (PEIP)</a:t>
            </a:r>
          </a:p>
        </p:txBody>
      </p:sp>
      <p:sp>
        <p:nvSpPr>
          <p:cNvPr id="3" name="Subtitle 2">
            <a:extLst>
              <a:ext uri="{FF2B5EF4-FFF2-40B4-BE49-F238E27FC236}">
                <a16:creationId xmlns:a16="http://schemas.microsoft.com/office/drawing/2014/main" id="{3F984900-C20F-43E4-B090-27DD2E782642}"/>
              </a:ext>
            </a:extLst>
          </p:cNvPr>
          <p:cNvSpPr>
            <a:spLocks noGrp="1"/>
          </p:cNvSpPr>
          <p:nvPr>
            <p:ph type="subTitle" idx="1"/>
          </p:nvPr>
        </p:nvSpPr>
        <p:spPr>
          <a:xfrm>
            <a:off x="1450848" y="2986024"/>
            <a:ext cx="9144000" cy="3012440"/>
          </a:xfrm>
        </p:spPr>
        <p:txBody>
          <a:bodyPr>
            <a:normAutofit/>
          </a:bodyPr>
          <a:lstStyle/>
          <a:p>
            <a:r>
              <a:rPr lang="en-US" sz="3600" dirty="0"/>
              <a:t>Member Online Premium Payment</a:t>
            </a:r>
          </a:p>
          <a:p>
            <a:endParaRPr lang="en-US" sz="3600" dirty="0"/>
          </a:p>
          <a:p>
            <a:r>
              <a:rPr lang="en-US" sz="2200" dirty="0"/>
              <a:t>We encourage all payors to use the online payment system. We hope you find these instructions helpful in setting up your payments.</a:t>
            </a:r>
          </a:p>
          <a:p>
            <a:r>
              <a:rPr lang="en-US" sz="2200" dirty="0"/>
              <a:t>If you have any problems with the process, please call us at 952-746-3106.</a:t>
            </a:r>
          </a:p>
          <a:p>
            <a:endParaRPr lang="en-US" sz="3600" dirty="0"/>
          </a:p>
        </p:txBody>
      </p:sp>
    </p:spTree>
    <p:extLst>
      <p:ext uri="{BB962C8B-B14F-4D97-AF65-F5344CB8AC3E}">
        <p14:creationId xmlns:p14="http://schemas.microsoft.com/office/powerpoint/2010/main" val="374757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791B9583-EDDB-46CC-91C5-D3B08A3146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696505"/>
            <a:ext cx="5506843" cy="5227265"/>
          </a:xfrm>
        </p:spPr>
      </p:pic>
      <p:pic>
        <p:nvPicPr>
          <p:cNvPr id="7" name="Picture 6">
            <a:extLst>
              <a:ext uri="{FF2B5EF4-FFF2-40B4-BE49-F238E27FC236}">
                <a16:creationId xmlns:a16="http://schemas.microsoft.com/office/drawing/2014/main" id="{5DFEE502-9062-4980-99DC-0EDC31C8586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520550" y="696506"/>
            <a:ext cx="4833249" cy="5227264"/>
          </a:xfrm>
          <a:prstGeom prst="rect">
            <a:avLst/>
          </a:prstGeom>
        </p:spPr>
      </p:pic>
      <p:cxnSp>
        <p:nvCxnSpPr>
          <p:cNvPr id="9" name="Straight Arrow Connector 8">
            <a:extLst>
              <a:ext uri="{FF2B5EF4-FFF2-40B4-BE49-F238E27FC236}">
                <a16:creationId xmlns:a16="http://schemas.microsoft.com/office/drawing/2014/main" id="{F636DB4D-CA18-44E6-B4C4-9DCEC2D5638B}"/>
              </a:ext>
            </a:extLst>
          </p:cNvPr>
          <p:cNvCxnSpPr>
            <a:cxnSpLocks/>
          </p:cNvCxnSpPr>
          <p:nvPr/>
        </p:nvCxnSpPr>
        <p:spPr>
          <a:xfrm>
            <a:off x="5862484" y="1378974"/>
            <a:ext cx="1086956" cy="10855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29AB301-DF42-42B5-A055-ADC6C9AC175F}"/>
              </a:ext>
            </a:extLst>
          </p:cNvPr>
          <p:cNvCxnSpPr>
            <a:cxnSpLocks/>
          </p:cNvCxnSpPr>
          <p:nvPr/>
        </p:nvCxnSpPr>
        <p:spPr>
          <a:xfrm>
            <a:off x="2182761" y="1821426"/>
            <a:ext cx="4766679" cy="1488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14A79DA-F1B6-4735-968D-F739E7D57F30}"/>
              </a:ext>
            </a:extLst>
          </p:cNvPr>
          <p:cNvCxnSpPr>
            <a:cxnSpLocks/>
          </p:cNvCxnSpPr>
          <p:nvPr/>
        </p:nvCxnSpPr>
        <p:spPr>
          <a:xfrm>
            <a:off x="2496312" y="2121408"/>
            <a:ext cx="4453128" cy="1631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02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77A765A-45AF-438E-AA68-25CF8BBBB90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73673" y="495997"/>
            <a:ext cx="7448414" cy="5866005"/>
          </a:xfrm>
          <a:prstGeom prst="rect">
            <a:avLst/>
          </a:prstGeom>
        </p:spPr>
      </p:pic>
      <p:sp>
        <p:nvSpPr>
          <p:cNvPr id="4" name="Content Placeholder 3">
            <a:extLst>
              <a:ext uri="{FF2B5EF4-FFF2-40B4-BE49-F238E27FC236}">
                <a16:creationId xmlns:a16="http://schemas.microsoft.com/office/drawing/2014/main" id="{945D6C70-BBC1-4A7A-93FF-04E6344C9ABA}"/>
              </a:ext>
            </a:extLst>
          </p:cNvPr>
          <p:cNvSpPr>
            <a:spLocks noGrp="1"/>
          </p:cNvSpPr>
          <p:nvPr>
            <p:ph idx="1"/>
          </p:nvPr>
        </p:nvSpPr>
        <p:spPr>
          <a:xfrm>
            <a:off x="6688174" y="3854724"/>
            <a:ext cx="3045823" cy="1962604"/>
          </a:xfrm>
        </p:spPr>
        <p:txBody>
          <a:bodyPr>
            <a:normAutofit/>
          </a:bodyPr>
          <a:lstStyle/>
          <a:p>
            <a:pPr marL="0" indent="0">
              <a:buNone/>
            </a:pPr>
            <a:r>
              <a:rPr lang="en-US" sz="2000" dirty="0"/>
              <a:t>Use the drop-down to select either ‘New Bank Account’ (for an ACH payment), or ‘New  Card Account’ (for a credit card or debit card payment)</a:t>
            </a:r>
          </a:p>
        </p:txBody>
      </p:sp>
      <p:cxnSp>
        <p:nvCxnSpPr>
          <p:cNvPr id="8" name="Straight Arrow Connector 7">
            <a:extLst>
              <a:ext uri="{FF2B5EF4-FFF2-40B4-BE49-F238E27FC236}">
                <a16:creationId xmlns:a16="http://schemas.microsoft.com/office/drawing/2014/main" id="{CC3ABE34-932D-47D2-A823-D5B6DBEA761B}"/>
              </a:ext>
            </a:extLst>
          </p:cNvPr>
          <p:cNvCxnSpPr>
            <a:cxnSpLocks/>
          </p:cNvCxnSpPr>
          <p:nvPr/>
        </p:nvCxnSpPr>
        <p:spPr>
          <a:xfrm flipH="1">
            <a:off x="4995676" y="4397829"/>
            <a:ext cx="1692498" cy="155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699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F14D3-38B3-44A7-A252-7F80D175820F}"/>
              </a:ext>
            </a:extLst>
          </p:cNvPr>
          <p:cNvSpPr>
            <a:spLocks noGrp="1"/>
          </p:cNvSpPr>
          <p:nvPr>
            <p:ph type="title"/>
          </p:nvPr>
        </p:nvSpPr>
        <p:spPr>
          <a:xfrm>
            <a:off x="1003663" y="1349828"/>
            <a:ext cx="4352109" cy="3840481"/>
          </a:xfrm>
        </p:spPr>
        <p:txBody>
          <a:bodyPr>
            <a:normAutofit/>
          </a:bodyPr>
          <a:lstStyle/>
          <a:p>
            <a:r>
              <a:rPr lang="en-US" sz="2400" dirty="0"/>
              <a:t>After selecting your payment type, please enter your account information.</a:t>
            </a:r>
          </a:p>
        </p:txBody>
      </p:sp>
      <p:pic>
        <p:nvPicPr>
          <p:cNvPr id="5" name="Content Placeholder 4">
            <a:extLst>
              <a:ext uri="{FF2B5EF4-FFF2-40B4-BE49-F238E27FC236}">
                <a16:creationId xmlns:a16="http://schemas.microsoft.com/office/drawing/2014/main" id="{ADCFDF19-F4D7-44C6-9235-0455CFF3206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5475430" y="1375074"/>
            <a:ext cx="5432967" cy="4473614"/>
          </a:xfrm>
        </p:spPr>
      </p:pic>
    </p:spTree>
    <p:extLst>
      <p:ext uri="{BB962C8B-B14F-4D97-AF65-F5344CB8AC3E}">
        <p14:creationId xmlns:p14="http://schemas.microsoft.com/office/powerpoint/2010/main" val="93162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3977786-8837-4B24-AE38-DD208318A1E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634666" y="478354"/>
            <a:ext cx="6922667" cy="5901291"/>
          </a:xfrm>
          <a:prstGeom prst="rect">
            <a:avLst/>
          </a:prstGeom>
        </p:spPr>
      </p:pic>
      <p:sp>
        <p:nvSpPr>
          <p:cNvPr id="6" name="Content Placeholder 5">
            <a:extLst>
              <a:ext uri="{FF2B5EF4-FFF2-40B4-BE49-F238E27FC236}">
                <a16:creationId xmlns:a16="http://schemas.microsoft.com/office/drawing/2014/main" id="{8EB1E53B-A5CB-4077-9395-452C696EDD14}"/>
              </a:ext>
            </a:extLst>
          </p:cNvPr>
          <p:cNvSpPr>
            <a:spLocks noGrp="1"/>
          </p:cNvSpPr>
          <p:nvPr>
            <p:ph idx="1"/>
          </p:nvPr>
        </p:nvSpPr>
        <p:spPr>
          <a:xfrm>
            <a:off x="6348984" y="3947033"/>
            <a:ext cx="3279648" cy="2252599"/>
          </a:xfrm>
        </p:spPr>
        <p:txBody>
          <a:bodyPr/>
          <a:lstStyle/>
          <a:p>
            <a:pPr marL="0" indent="0">
              <a:buNone/>
            </a:pPr>
            <a:r>
              <a:rPr lang="en-US" dirty="0"/>
              <a:t>Enter the date on which you want the payment made and the amount you want to pay.</a:t>
            </a:r>
          </a:p>
        </p:txBody>
      </p:sp>
      <p:cxnSp>
        <p:nvCxnSpPr>
          <p:cNvPr id="10" name="Straight Arrow Connector 9">
            <a:extLst>
              <a:ext uri="{FF2B5EF4-FFF2-40B4-BE49-F238E27FC236}">
                <a16:creationId xmlns:a16="http://schemas.microsoft.com/office/drawing/2014/main" id="{05B3164A-147B-4D7B-A58C-A3EFAE2BD0B1}"/>
              </a:ext>
            </a:extLst>
          </p:cNvPr>
          <p:cNvCxnSpPr>
            <a:cxnSpLocks/>
          </p:cNvCxnSpPr>
          <p:nvPr/>
        </p:nvCxnSpPr>
        <p:spPr>
          <a:xfrm flipH="1">
            <a:off x="4113059" y="4608576"/>
            <a:ext cx="2150581" cy="85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2D9491B-1EBE-4B91-A9FF-F2B7996DBB8E}"/>
              </a:ext>
            </a:extLst>
          </p:cNvPr>
          <p:cNvCxnSpPr>
            <a:cxnSpLocks/>
          </p:cNvCxnSpPr>
          <p:nvPr/>
        </p:nvCxnSpPr>
        <p:spPr>
          <a:xfrm flipH="1">
            <a:off x="4030327" y="5320066"/>
            <a:ext cx="231865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59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71F4E3-49F8-4292-84C1-0694836B072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878077" y="688995"/>
            <a:ext cx="5997148" cy="5480009"/>
          </a:xfrm>
        </p:spPr>
      </p:pic>
      <p:sp>
        <p:nvSpPr>
          <p:cNvPr id="6" name="TextBox 5">
            <a:extLst>
              <a:ext uri="{FF2B5EF4-FFF2-40B4-BE49-F238E27FC236}">
                <a16:creationId xmlns:a16="http://schemas.microsoft.com/office/drawing/2014/main" id="{882107DE-5B4B-4129-8D70-2039DFB2E6D1}"/>
              </a:ext>
            </a:extLst>
          </p:cNvPr>
          <p:cNvSpPr txBox="1"/>
          <p:nvPr/>
        </p:nvSpPr>
        <p:spPr>
          <a:xfrm>
            <a:off x="7577328" y="3017520"/>
            <a:ext cx="3200400" cy="1200329"/>
          </a:xfrm>
          <a:prstGeom prst="rect">
            <a:avLst/>
          </a:prstGeom>
          <a:noFill/>
        </p:spPr>
        <p:txBody>
          <a:bodyPr wrap="square" rtlCol="0">
            <a:spAutoFit/>
          </a:bodyPr>
          <a:lstStyle/>
          <a:p>
            <a:r>
              <a:rPr lang="en-US" dirty="0"/>
              <a:t>Review payment details, then click ‘Confirm’ to make the payment, ‘Edit’ to make any changes, or ‘Cancel’</a:t>
            </a:r>
          </a:p>
        </p:txBody>
      </p:sp>
      <p:cxnSp>
        <p:nvCxnSpPr>
          <p:cNvPr id="8" name="Straight Arrow Connector 7">
            <a:extLst>
              <a:ext uri="{FF2B5EF4-FFF2-40B4-BE49-F238E27FC236}">
                <a16:creationId xmlns:a16="http://schemas.microsoft.com/office/drawing/2014/main" id="{8481FB15-6B43-48FA-8D18-E4618BDEFDD1}"/>
              </a:ext>
            </a:extLst>
          </p:cNvPr>
          <p:cNvCxnSpPr>
            <a:cxnSpLocks/>
            <a:stCxn id="6" idx="1"/>
          </p:cNvCxnSpPr>
          <p:nvPr/>
        </p:nvCxnSpPr>
        <p:spPr>
          <a:xfrm flipH="1">
            <a:off x="1746504" y="3617685"/>
            <a:ext cx="5830824" cy="2060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629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D414114-9372-4065-A548-41BDA7A5D86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850024" y="539098"/>
            <a:ext cx="6941165" cy="5779804"/>
          </a:xfrm>
        </p:spPr>
      </p:pic>
      <p:sp>
        <p:nvSpPr>
          <p:cNvPr id="6" name="TextBox 5">
            <a:extLst>
              <a:ext uri="{FF2B5EF4-FFF2-40B4-BE49-F238E27FC236}">
                <a16:creationId xmlns:a16="http://schemas.microsoft.com/office/drawing/2014/main" id="{737E74D9-08CF-4D07-B4D6-742129D99AAD}"/>
              </a:ext>
            </a:extLst>
          </p:cNvPr>
          <p:cNvSpPr txBox="1"/>
          <p:nvPr/>
        </p:nvSpPr>
        <p:spPr>
          <a:xfrm>
            <a:off x="8119872" y="2441448"/>
            <a:ext cx="2596896" cy="2308324"/>
          </a:xfrm>
          <a:prstGeom prst="rect">
            <a:avLst/>
          </a:prstGeom>
          <a:noFill/>
        </p:spPr>
        <p:txBody>
          <a:bodyPr wrap="square" rtlCol="0">
            <a:spAutoFit/>
          </a:bodyPr>
          <a:lstStyle/>
          <a:p>
            <a:r>
              <a:rPr lang="en-US" dirty="0"/>
              <a:t>The last page shows the details of the payment. You may print or save the page. An email with the payment details will be sent to the email address entered on the first screen.</a:t>
            </a:r>
          </a:p>
        </p:txBody>
      </p:sp>
    </p:spTree>
    <p:extLst>
      <p:ext uri="{BB962C8B-B14F-4D97-AF65-F5344CB8AC3E}">
        <p14:creationId xmlns:p14="http://schemas.microsoft.com/office/powerpoint/2010/main" val="454029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177</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MN Public Employees Insurance Program (PEIP)</vt:lpstr>
      <vt:lpstr>PowerPoint Presentation</vt:lpstr>
      <vt:lpstr>PowerPoint Presentation</vt:lpstr>
      <vt:lpstr>After selecting your payment type, please enter your account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MN Public Employees Insurance Program (PEIP)</dc:title>
  <dc:creator>Anderson, Scott L (MMB)</dc:creator>
  <cp:lastModifiedBy>Anderson, Scott L (MMB)</cp:lastModifiedBy>
  <cp:revision>11</cp:revision>
  <dcterms:created xsi:type="dcterms:W3CDTF">2020-05-28T15:25:25Z</dcterms:created>
  <dcterms:modified xsi:type="dcterms:W3CDTF">2020-06-03T19:14:10Z</dcterms:modified>
</cp:coreProperties>
</file>